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224764" y="724024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C36C-E6F6-4DCD-1C7B-958437BD4C88}"/>
              </a:ext>
            </a:extLst>
          </p:cNvPr>
          <p:cNvSpPr txBox="1"/>
          <p:nvPr/>
        </p:nvSpPr>
        <p:spPr>
          <a:xfrm>
            <a:off x="9353049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</TotalTime>
  <Words>244</Words>
  <Application>Microsoft Office PowerPoint</Application>
  <PresentationFormat>Widescreen</PresentationFormat>
  <Paragraphs>87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54</cp:revision>
  <dcterms:created xsi:type="dcterms:W3CDTF">2022-07-26T19:04:22Z</dcterms:created>
  <dcterms:modified xsi:type="dcterms:W3CDTF">2022-11-09T18:35:59Z</dcterms:modified>
</cp:coreProperties>
</file>